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26"/>
    <a:srgbClr val="F68B69"/>
    <a:srgbClr val="682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8A296-F33A-4B22-B6B7-B7C03BF56C55}" v="73" dt="2025-10-03T01:58:36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50" d="100"/>
          <a:sy n="50" d="100"/>
        </p:scale>
        <p:origin x="564" y="-6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a Berti" userId="679aed430f56cb0e" providerId="LiveId" clId="{E9F7C749-C85E-46AA-9ABD-9243D49A0595}"/>
    <pc:docChg chg="undo custSel addSld delSld modSld sldOrd">
      <pc:chgData name="Giovana Berti" userId="679aed430f56cb0e" providerId="LiveId" clId="{E9F7C749-C85E-46AA-9ABD-9243D49A0595}" dt="2025-10-03T01:59:35.321" v="968" actId="20577"/>
      <pc:docMkLst>
        <pc:docMk/>
      </pc:docMkLst>
      <pc:sldChg chg="del">
        <pc:chgData name="Giovana Berti" userId="679aed430f56cb0e" providerId="LiveId" clId="{E9F7C749-C85E-46AA-9ABD-9243D49A0595}" dt="2025-10-02T01:40:58.602" v="22" actId="47"/>
        <pc:sldMkLst>
          <pc:docMk/>
          <pc:sldMk cId="3029465254" sldId="256"/>
        </pc:sldMkLst>
      </pc:sldChg>
      <pc:sldChg chg="addSp delSp modSp mod ord">
        <pc:chgData name="Giovana Berti" userId="679aed430f56cb0e" providerId="LiveId" clId="{E9F7C749-C85E-46AA-9ABD-9243D49A0595}" dt="2025-10-03T01:58:26.701" v="951"/>
        <pc:sldMkLst>
          <pc:docMk/>
          <pc:sldMk cId="1101984800" sldId="258"/>
        </pc:sldMkLst>
        <pc:spChg chg="mod">
          <ac:chgData name="Giovana Berti" userId="679aed430f56cb0e" providerId="LiveId" clId="{E9F7C749-C85E-46AA-9ABD-9243D49A0595}" dt="2025-10-02T15:15:49.552" v="337" actId="1035"/>
          <ac:spMkLst>
            <pc:docMk/>
            <pc:sldMk cId="1101984800" sldId="258"/>
            <ac:spMk id="2" creationId="{B2429E4C-F012-F6F8-DF85-048A099707DF}"/>
          </ac:spMkLst>
        </pc:spChg>
        <pc:spChg chg="del mod">
          <ac:chgData name="Giovana Berti" userId="679aed430f56cb0e" providerId="LiveId" clId="{E9F7C749-C85E-46AA-9ABD-9243D49A0595}" dt="2025-10-02T15:14:29.341" v="321" actId="478"/>
          <ac:spMkLst>
            <pc:docMk/>
            <pc:sldMk cId="1101984800" sldId="258"/>
            <ac:spMk id="4" creationId="{16748045-9250-89B2-D400-5AB4EFCCF538}"/>
          </ac:spMkLst>
        </pc:spChg>
        <pc:spChg chg="add mod">
          <ac:chgData name="Giovana Berti" userId="679aed430f56cb0e" providerId="LiveId" clId="{E9F7C749-C85E-46AA-9ABD-9243D49A0595}" dt="2025-10-03T01:45:26.783" v="869" actId="1076"/>
          <ac:spMkLst>
            <pc:docMk/>
            <pc:sldMk cId="1101984800" sldId="258"/>
            <ac:spMk id="4" creationId="{B69EC372-62B2-06A2-2EF9-9716B946A63E}"/>
          </ac:spMkLst>
        </pc:spChg>
        <pc:spChg chg="mod">
          <ac:chgData name="Giovana Berti" userId="679aed430f56cb0e" providerId="LiveId" clId="{E9F7C749-C85E-46AA-9ABD-9243D49A0595}" dt="2025-10-03T01:43:38.048" v="832" actId="20577"/>
          <ac:spMkLst>
            <pc:docMk/>
            <pc:sldMk cId="1101984800" sldId="258"/>
            <ac:spMk id="8" creationId="{E775C479-3F40-7086-FC3E-40DE135FD0AA}"/>
          </ac:spMkLst>
        </pc:spChg>
        <pc:spChg chg="add mod">
          <ac:chgData name="Giovana Berti" userId="679aed430f56cb0e" providerId="LiveId" clId="{E9F7C749-C85E-46AA-9ABD-9243D49A0595}" dt="2025-10-03T01:53:48.253" v="902" actId="20577"/>
          <ac:spMkLst>
            <pc:docMk/>
            <pc:sldMk cId="1101984800" sldId="258"/>
            <ac:spMk id="9" creationId="{418744F0-A4A0-2635-0DDD-1F47B90524BC}"/>
          </ac:spMkLst>
        </pc:spChg>
        <pc:spChg chg="mod">
          <ac:chgData name="Giovana Berti" userId="679aed430f56cb0e" providerId="LiveId" clId="{E9F7C749-C85E-46AA-9ABD-9243D49A0595}" dt="2025-10-03T01:37:59.569" v="764" actId="1076"/>
          <ac:spMkLst>
            <pc:docMk/>
            <pc:sldMk cId="1101984800" sldId="258"/>
            <ac:spMk id="10" creationId="{ACE1A6C6-69BA-5FD6-AE7B-383985044189}"/>
          </ac:spMkLst>
        </pc:spChg>
        <pc:spChg chg="mod">
          <ac:chgData name="Giovana Berti" userId="679aed430f56cb0e" providerId="LiveId" clId="{E9F7C749-C85E-46AA-9ABD-9243D49A0595}" dt="2025-10-03T01:37:59.569" v="764" actId="1076"/>
          <ac:spMkLst>
            <pc:docMk/>
            <pc:sldMk cId="1101984800" sldId="258"/>
            <ac:spMk id="11" creationId="{AEB2D9BD-C950-4F2F-DA31-99C8377C257B}"/>
          </ac:spMkLst>
        </pc:spChg>
        <pc:spChg chg="mod">
          <ac:chgData name="Giovana Berti" userId="679aed430f56cb0e" providerId="LiveId" clId="{E9F7C749-C85E-46AA-9ABD-9243D49A0595}" dt="2025-10-03T01:43:50.416" v="849" actId="20577"/>
          <ac:spMkLst>
            <pc:docMk/>
            <pc:sldMk cId="1101984800" sldId="258"/>
            <ac:spMk id="13" creationId="{4AEFEE7C-AFF4-4C20-C06A-6F2439B28E9B}"/>
          </ac:spMkLst>
        </pc:spChg>
        <pc:spChg chg="mod">
          <ac:chgData name="Giovana Berti" userId="679aed430f56cb0e" providerId="LiveId" clId="{E9F7C749-C85E-46AA-9ABD-9243D49A0595}" dt="2025-10-03T01:42:27.355" v="807" actId="1076"/>
          <ac:spMkLst>
            <pc:docMk/>
            <pc:sldMk cId="1101984800" sldId="258"/>
            <ac:spMk id="14" creationId="{B96D0337-066D-24E5-A9A1-CEF9489A1E1D}"/>
          </ac:spMkLst>
        </pc:spChg>
        <pc:spChg chg="add mod ord">
          <ac:chgData name="Giovana Berti" userId="679aed430f56cb0e" providerId="LiveId" clId="{E9F7C749-C85E-46AA-9ABD-9243D49A0595}" dt="2025-10-03T01:37:46.793" v="762" actId="1076"/>
          <ac:spMkLst>
            <pc:docMk/>
            <pc:sldMk cId="1101984800" sldId="258"/>
            <ac:spMk id="16" creationId="{037920C0-85B3-D0BC-56FB-0BADE7122D3A}"/>
          </ac:spMkLst>
        </pc:spChg>
        <pc:spChg chg="mod">
          <ac:chgData name="Giovana Berti" userId="679aed430f56cb0e" providerId="LiveId" clId="{E9F7C749-C85E-46AA-9ABD-9243D49A0595}" dt="2025-10-03T01:57:52.173" v="906" actId="1076"/>
          <ac:spMkLst>
            <pc:docMk/>
            <pc:sldMk cId="1101984800" sldId="258"/>
            <ac:spMk id="18" creationId="{1A4DD57A-8ADF-D2FA-58AE-3A021A2B4938}"/>
          </ac:spMkLst>
        </pc:spChg>
        <pc:spChg chg="mod">
          <ac:chgData name="Giovana Berti" userId="679aed430f56cb0e" providerId="LiveId" clId="{E9F7C749-C85E-46AA-9ABD-9243D49A0595}" dt="2025-10-03T01:57:52.173" v="906" actId="1076"/>
          <ac:spMkLst>
            <pc:docMk/>
            <pc:sldMk cId="1101984800" sldId="258"/>
            <ac:spMk id="19" creationId="{825601FD-79E3-8A20-74C7-B56BFB49F58B}"/>
          </ac:spMkLst>
        </pc:spChg>
        <pc:spChg chg="add del mod">
          <ac:chgData name="Giovana Berti" userId="679aed430f56cb0e" providerId="LiveId" clId="{E9F7C749-C85E-46AA-9ABD-9243D49A0595}" dt="2025-10-02T15:16:01.927" v="339" actId="478"/>
          <ac:spMkLst>
            <pc:docMk/>
            <pc:sldMk cId="1101984800" sldId="258"/>
            <ac:spMk id="20" creationId="{24F166D5-F45F-885C-5A7F-D3FF023CA3F8}"/>
          </ac:spMkLst>
        </pc:spChg>
        <pc:spChg chg="add mod">
          <ac:chgData name="Giovana Berti" userId="679aed430f56cb0e" providerId="LiveId" clId="{E9F7C749-C85E-46AA-9ABD-9243D49A0595}" dt="2025-10-03T01:38:52.432" v="786" actId="20577"/>
          <ac:spMkLst>
            <pc:docMk/>
            <pc:sldMk cId="1101984800" sldId="258"/>
            <ac:spMk id="20" creationId="{4E372C8F-2AB8-B9E4-B1B2-022A550F5913}"/>
          </ac:spMkLst>
        </pc:spChg>
        <pc:spChg chg="add del mod">
          <ac:chgData name="Giovana Berti" userId="679aed430f56cb0e" providerId="LiveId" clId="{E9F7C749-C85E-46AA-9ABD-9243D49A0595}" dt="2025-10-02T15:16:32.341" v="378" actId="478"/>
          <ac:spMkLst>
            <pc:docMk/>
            <pc:sldMk cId="1101984800" sldId="258"/>
            <ac:spMk id="22" creationId="{1AFC49AD-1194-EE7B-94E2-E9F89191F5E8}"/>
          </ac:spMkLst>
        </pc:spChg>
        <pc:spChg chg="add mod">
          <ac:chgData name="Giovana Berti" userId="679aed430f56cb0e" providerId="LiveId" clId="{E9F7C749-C85E-46AA-9ABD-9243D49A0595}" dt="2025-10-03T01:58:17.200" v="950" actId="20577"/>
          <ac:spMkLst>
            <pc:docMk/>
            <pc:sldMk cId="1101984800" sldId="258"/>
            <ac:spMk id="22" creationId="{DECEFF9B-C31C-7AF6-6315-013030604611}"/>
          </ac:spMkLst>
        </pc:spChg>
        <pc:spChg chg="add mod">
          <ac:chgData name="Giovana Berti" userId="679aed430f56cb0e" providerId="LiveId" clId="{E9F7C749-C85E-46AA-9ABD-9243D49A0595}" dt="2025-10-03T01:58:26.701" v="951"/>
          <ac:spMkLst>
            <pc:docMk/>
            <pc:sldMk cId="1101984800" sldId="258"/>
            <ac:spMk id="23" creationId="{19A0DA1A-C293-82FE-7327-9363385097B7}"/>
          </ac:spMkLst>
        </pc:spChg>
        <pc:picChg chg="add mod">
          <ac:chgData name="Giovana Berti" userId="679aed430f56cb0e" providerId="LiveId" clId="{E9F7C749-C85E-46AA-9ABD-9243D49A0595}" dt="2025-10-03T01:35:29.484" v="649" actId="1076"/>
          <ac:picMkLst>
            <pc:docMk/>
            <pc:sldMk cId="1101984800" sldId="258"/>
            <ac:picMk id="3" creationId="{F6E90F0B-9200-C17D-7546-C502D84EC821}"/>
          </ac:picMkLst>
        </pc:picChg>
        <pc:picChg chg="add mod ord">
          <ac:chgData name="Giovana Berti" userId="679aed430f56cb0e" providerId="LiveId" clId="{E9F7C749-C85E-46AA-9ABD-9243D49A0595}" dt="2025-10-03T01:57:57.154" v="907" actId="1076"/>
          <ac:picMkLst>
            <pc:docMk/>
            <pc:sldMk cId="1101984800" sldId="258"/>
            <ac:picMk id="5" creationId="{B8259B0D-78D1-1455-9A1E-4A4147A0693E}"/>
          </ac:picMkLst>
        </pc:picChg>
        <pc:picChg chg="del mod">
          <ac:chgData name="Giovana Berti" userId="679aed430f56cb0e" providerId="LiveId" clId="{E9F7C749-C85E-46AA-9ABD-9243D49A0595}" dt="2025-10-02T15:14:30.059" v="322" actId="478"/>
          <ac:picMkLst>
            <pc:docMk/>
            <pc:sldMk cId="1101984800" sldId="258"/>
            <ac:picMk id="9" creationId="{B261AE80-DF32-CB88-BC80-E0D1D90440FE}"/>
          </ac:picMkLst>
        </pc:picChg>
        <pc:picChg chg="del">
          <ac:chgData name="Giovana Berti" userId="679aed430f56cb0e" providerId="LiveId" clId="{E9F7C749-C85E-46AA-9ABD-9243D49A0595}" dt="2025-10-02T01:56:12.243" v="215" actId="478"/>
          <ac:picMkLst>
            <pc:docMk/>
            <pc:sldMk cId="1101984800" sldId="258"/>
            <ac:picMk id="12" creationId="{043D558F-F2E0-8E96-0455-A6AFBC65742D}"/>
          </ac:picMkLst>
        </pc:picChg>
        <pc:picChg chg="add mod">
          <ac:chgData name="Giovana Berti" userId="679aed430f56cb0e" providerId="LiveId" clId="{E9F7C749-C85E-46AA-9ABD-9243D49A0595}" dt="2025-10-03T01:35:29.484" v="649" actId="1076"/>
          <ac:picMkLst>
            <pc:docMk/>
            <pc:sldMk cId="1101984800" sldId="258"/>
            <ac:picMk id="12" creationId="{487F3D47-E33A-3A3C-057D-E0A79CEA6669}"/>
          </ac:picMkLst>
        </pc:picChg>
        <pc:picChg chg="del">
          <ac:chgData name="Giovana Berti" userId="679aed430f56cb0e" providerId="LiveId" clId="{E9F7C749-C85E-46AA-9ABD-9243D49A0595}" dt="2025-10-02T01:54:47.840" v="193" actId="478"/>
          <ac:picMkLst>
            <pc:docMk/>
            <pc:sldMk cId="1101984800" sldId="258"/>
            <ac:picMk id="15" creationId="{C5FF1BAB-7D97-A3E5-7C10-9C0F786DF56B}"/>
          </ac:picMkLst>
        </pc:picChg>
        <pc:picChg chg="add mod">
          <ac:chgData name="Giovana Berti" userId="679aed430f56cb0e" providerId="LiveId" clId="{E9F7C749-C85E-46AA-9ABD-9243D49A0595}" dt="2025-10-03T01:35:29.484" v="649" actId="1076"/>
          <ac:picMkLst>
            <pc:docMk/>
            <pc:sldMk cId="1101984800" sldId="258"/>
            <ac:picMk id="15" creationId="{DA579048-D345-C1CE-76FD-6CE2A9F6EC29}"/>
          </ac:picMkLst>
        </pc:picChg>
        <pc:picChg chg="add mod">
          <ac:chgData name="Giovana Berti" userId="679aed430f56cb0e" providerId="LiveId" clId="{E9F7C749-C85E-46AA-9ABD-9243D49A0595}" dt="2025-10-03T01:35:05.674" v="645" actId="1076"/>
          <ac:picMkLst>
            <pc:docMk/>
            <pc:sldMk cId="1101984800" sldId="258"/>
            <ac:picMk id="17" creationId="{230C0481-4035-0331-5C26-229264ED611F}"/>
          </ac:picMkLst>
        </pc:picChg>
        <pc:picChg chg="add del mod">
          <ac:chgData name="Giovana Berti" userId="679aed430f56cb0e" providerId="LiveId" clId="{E9F7C749-C85E-46AA-9ABD-9243D49A0595}" dt="2025-10-02T01:55:31.683" v="201" actId="21"/>
          <ac:picMkLst>
            <pc:docMk/>
            <pc:sldMk cId="1101984800" sldId="258"/>
            <ac:picMk id="17" creationId="{7C7C0DA6-D6DE-48BB-0586-C442FE38FEAB}"/>
          </ac:picMkLst>
        </pc:picChg>
        <pc:picChg chg="add del mod ord">
          <ac:chgData name="Giovana Berti" userId="679aed430f56cb0e" providerId="LiveId" clId="{E9F7C749-C85E-46AA-9ABD-9243D49A0595}" dt="2025-10-02T15:13:37.834" v="312" actId="478"/>
          <ac:picMkLst>
            <pc:docMk/>
            <pc:sldMk cId="1101984800" sldId="258"/>
            <ac:picMk id="21" creationId="{535AAF62-111E-A5A7-3E6C-9B293680F4A9}"/>
          </ac:picMkLst>
        </pc:picChg>
        <pc:picChg chg="add mod">
          <ac:chgData name="Giovana Berti" userId="679aed430f56cb0e" providerId="LiveId" clId="{E9F7C749-C85E-46AA-9ABD-9243D49A0595}" dt="2025-10-03T01:43:22.525" v="818" actId="571"/>
          <ac:picMkLst>
            <pc:docMk/>
            <pc:sldMk cId="1101984800" sldId="258"/>
            <ac:picMk id="21" creationId="{818C7085-152B-6889-03C4-5DB3C4C37490}"/>
          </ac:picMkLst>
        </pc:picChg>
        <pc:picChg chg="add mod">
          <ac:chgData name="Giovana Berti" userId="679aed430f56cb0e" providerId="LiveId" clId="{E9F7C749-C85E-46AA-9ABD-9243D49A0595}" dt="2025-10-03T01:45:26.783" v="869" actId="1076"/>
          <ac:picMkLst>
            <pc:docMk/>
            <pc:sldMk cId="1101984800" sldId="258"/>
            <ac:picMk id="1026" creationId="{BA9B1388-6D38-1DEC-B5CF-6A1411E72896}"/>
          </ac:picMkLst>
        </pc:picChg>
      </pc:sldChg>
      <pc:sldChg chg="addSp delSp modSp add mod ord">
        <pc:chgData name="Giovana Berti" userId="679aed430f56cb0e" providerId="LiveId" clId="{E9F7C749-C85E-46AA-9ABD-9243D49A0595}" dt="2025-10-03T01:59:35.321" v="968" actId="20577"/>
        <pc:sldMkLst>
          <pc:docMk/>
          <pc:sldMk cId="1120380555" sldId="259"/>
        </pc:sldMkLst>
        <pc:spChg chg="mod">
          <ac:chgData name="Giovana Berti" userId="679aed430f56cb0e" providerId="LiveId" clId="{E9F7C749-C85E-46AA-9ABD-9243D49A0595}" dt="2025-10-02T15:12:14.160" v="291" actId="1076"/>
          <ac:spMkLst>
            <pc:docMk/>
            <pc:sldMk cId="1120380555" sldId="259"/>
            <ac:spMk id="2" creationId="{6F185575-B525-F533-70B9-1B18A336D50C}"/>
          </ac:spMkLst>
        </pc:spChg>
        <pc:spChg chg="add mod">
          <ac:chgData name="Giovana Berti" userId="679aed430f56cb0e" providerId="LiveId" clId="{E9F7C749-C85E-46AA-9ABD-9243D49A0595}" dt="2025-10-03T01:21:40.501" v="386" actId="1076"/>
          <ac:spMkLst>
            <pc:docMk/>
            <pc:sldMk cId="1120380555" sldId="259"/>
            <ac:spMk id="3" creationId="{FAD2010B-84F6-7968-8ECD-AF4EE37EB2F0}"/>
          </ac:spMkLst>
        </pc:spChg>
        <pc:spChg chg="del mod">
          <ac:chgData name="Giovana Berti" userId="679aed430f56cb0e" providerId="LiveId" clId="{E9F7C749-C85E-46AA-9ABD-9243D49A0595}" dt="2025-10-03T01:44:20.394" v="852" actId="478"/>
          <ac:spMkLst>
            <pc:docMk/>
            <pc:sldMk cId="1120380555" sldId="259"/>
            <ac:spMk id="4" creationId="{A3D9CA85-9CD7-43B3-6247-6DB32CBF98A7}"/>
          </ac:spMkLst>
        </pc:spChg>
        <pc:spChg chg="add del mod">
          <ac:chgData name="Giovana Berti" userId="679aed430f56cb0e" providerId="LiveId" clId="{E9F7C749-C85E-46AA-9ABD-9243D49A0595}" dt="2025-10-03T01:25:15.149" v="430" actId="478"/>
          <ac:spMkLst>
            <pc:docMk/>
            <pc:sldMk cId="1120380555" sldId="259"/>
            <ac:spMk id="5" creationId="{FD819670-EAEC-A0AB-6D05-26DE8781FF89}"/>
          </ac:spMkLst>
        </pc:spChg>
        <pc:spChg chg="mod">
          <ac:chgData name="Giovana Berti" userId="679aed430f56cb0e" providerId="LiveId" clId="{E9F7C749-C85E-46AA-9ABD-9243D49A0595}" dt="2025-10-03T01:21:52.255" v="406" actId="20577"/>
          <ac:spMkLst>
            <pc:docMk/>
            <pc:sldMk cId="1120380555" sldId="259"/>
            <ac:spMk id="8" creationId="{69E297F7-A8FB-F01A-1A50-6864BE8F1BD7}"/>
          </ac:spMkLst>
        </pc:spChg>
        <pc:spChg chg="add del mod">
          <ac:chgData name="Giovana Berti" userId="679aed430f56cb0e" providerId="LiveId" clId="{E9F7C749-C85E-46AA-9ABD-9243D49A0595}" dt="2025-10-03T01:44:52.895" v="864" actId="14100"/>
          <ac:spMkLst>
            <pc:docMk/>
            <pc:sldMk cId="1120380555" sldId="259"/>
            <ac:spMk id="10" creationId="{94B6C010-D464-EAC7-4D9F-635D9EDD2BBA}"/>
          </ac:spMkLst>
        </pc:spChg>
        <pc:spChg chg="mod">
          <ac:chgData name="Giovana Berti" userId="679aed430f56cb0e" providerId="LiveId" clId="{E9F7C749-C85E-46AA-9ABD-9243D49A0595}" dt="2025-10-03T01:44:58.947" v="866" actId="14100"/>
          <ac:spMkLst>
            <pc:docMk/>
            <pc:sldMk cId="1120380555" sldId="259"/>
            <ac:spMk id="11" creationId="{6D68B402-0494-2918-34B1-E6D774E1F054}"/>
          </ac:spMkLst>
        </pc:spChg>
        <pc:spChg chg="add del mod">
          <ac:chgData name="Giovana Berti" userId="679aed430f56cb0e" providerId="LiveId" clId="{E9F7C749-C85E-46AA-9ABD-9243D49A0595}" dt="2025-10-03T01:35:33.576" v="650" actId="478"/>
          <ac:spMkLst>
            <pc:docMk/>
            <pc:sldMk cId="1120380555" sldId="259"/>
            <ac:spMk id="12" creationId="{211A1D62-DF3F-BAB5-35AE-BB6A221196CC}"/>
          </ac:spMkLst>
        </pc:spChg>
        <pc:spChg chg="mod">
          <ac:chgData name="Giovana Berti" userId="679aed430f56cb0e" providerId="LiveId" clId="{E9F7C749-C85E-46AA-9ABD-9243D49A0595}" dt="2025-10-03T01:22:14.245" v="424" actId="20577"/>
          <ac:spMkLst>
            <pc:docMk/>
            <pc:sldMk cId="1120380555" sldId="259"/>
            <ac:spMk id="13" creationId="{AAAAA690-2DA5-C006-124B-37CF3E4EBC7C}"/>
          </ac:spMkLst>
        </pc:spChg>
        <pc:spChg chg="mod">
          <ac:chgData name="Giovana Berti" userId="679aed430f56cb0e" providerId="LiveId" clId="{E9F7C749-C85E-46AA-9ABD-9243D49A0595}" dt="2025-10-02T15:12:14.160" v="291" actId="1076"/>
          <ac:spMkLst>
            <pc:docMk/>
            <pc:sldMk cId="1120380555" sldId="259"/>
            <ac:spMk id="14" creationId="{0ECA1F17-75A5-0807-FCA7-9407F327585C}"/>
          </ac:spMkLst>
        </pc:spChg>
        <pc:spChg chg="add del mod">
          <ac:chgData name="Giovana Berti" userId="679aed430f56cb0e" providerId="LiveId" clId="{E9F7C749-C85E-46AA-9ABD-9243D49A0595}" dt="2025-10-03T01:35:33.576" v="650" actId="478"/>
          <ac:spMkLst>
            <pc:docMk/>
            <pc:sldMk cId="1120380555" sldId="259"/>
            <ac:spMk id="15" creationId="{1C4FEE83-92F7-6837-EA32-2AFBBD05E65D}"/>
          </ac:spMkLst>
        </pc:spChg>
        <pc:spChg chg="add del mod">
          <ac:chgData name="Giovana Berti" userId="679aed430f56cb0e" providerId="LiveId" clId="{E9F7C749-C85E-46AA-9ABD-9243D49A0595}" dt="2025-10-03T01:33:04.094" v="619" actId="478"/>
          <ac:spMkLst>
            <pc:docMk/>
            <pc:sldMk cId="1120380555" sldId="259"/>
            <ac:spMk id="17" creationId="{61A00661-EDCC-C97B-87C0-CDB88F1CA208}"/>
          </ac:spMkLst>
        </pc:spChg>
        <pc:spChg chg="mod">
          <ac:chgData name="Giovana Berti" userId="679aed430f56cb0e" providerId="LiveId" clId="{E9F7C749-C85E-46AA-9ABD-9243D49A0595}" dt="2025-10-03T01:59:19.335" v="957" actId="1076"/>
          <ac:spMkLst>
            <pc:docMk/>
            <pc:sldMk cId="1120380555" sldId="259"/>
            <ac:spMk id="18" creationId="{7FFB8AE6-DF29-125F-6C0F-D564D4B26247}"/>
          </ac:spMkLst>
        </pc:spChg>
        <pc:spChg chg="mod">
          <ac:chgData name="Giovana Berti" userId="679aed430f56cb0e" providerId="LiveId" clId="{E9F7C749-C85E-46AA-9ABD-9243D49A0595}" dt="2025-10-03T01:59:19.335" v="957" actId="1076"/>
          <ac:spMkLst>
            <pc:docMk/>
            <pc:sldMk cId="1120380555" sldId="259"/>
            <ac:spMk id="19" creationId="{84B47E4E-065F-F987-6128-A4CFCD5009C3}"/>
          </ac:spMkLst>
        </pc:spChg>
        <pc:spChg chg="add del mod">
          <ac:chgData name="Giovana Berti" userId="679aed430f56cb0e" providerId="LiveId" clId="{E9F7C749-C85E-46AA-9ABD-9243D49A0595}" dt="2025-10-03T01:45:29.804" v="870" actId="478"/>
          <ac:spMkLst>
            <pc:docMk/>
            <pc:sldMk cId="1120380555" sldId="259"/>
            <ac:spMk id="20" creationId="{7108556B-F0EC-E895-80AD-04461BB45DBB}"/>
          </ac:spMkLst>
        </pc:spChg>
        <pc:spChg chg="add mod">
          <ac:chgData name="Giovana Berti" userId="679aed430f56cb0e" providerId="LiveId" clId="{E9F7C749-C85E-46AA-9ABD-9243D49A0595}" dt="2025-10-03T01:35:33.853" v="651"/>
          <ac:spMkLst>
            <pc:docMk/>
            <pc:sldMk cId="1120380555" sldId="259"/>
            <ac:spMk id="28" creationId="{3B4AEB51-CBBC-4FF8-4763-12C1D8E901EE}"/>
          </ac:spMkLst>
        </pc:spChg>
        <pc:spChg chg="add mod">
          <ac:chgData name="Giovana Berti" userId="679aed430f56cb0e" providerId="LiveId" clId="{E9F7C749-C85E-46AA-9ABD-9243D49A0595}" dt="2025-10-03T01:59:35.321" v="968" actId="20577"/>
          <ac:spMkLst>
            <pc:docMk/>
            <pc:sldMk cId="1120380555" sldId="259"/>
            <ac:spMk id="29" creationId="{B83BB914-2F64-8CB6-FCE5-77183FC2651A}"/>
          </ac:spMkLst>
        </pc:spChg>
        <pc:spChg chg="add mod ord">
          <ac:chgData name="Giovana Berti" userId="679aed430f56cb0e" providerId="LiveId" clId="{E9F7C749-C85E-46AA-9ABD-9243D49A0595}" dt="2025-10-03T01:44:15.704" v="851" actId="167"/>
          <ac:spMkLst>
            <pc:docMk/>
            <pc:sldMk cId="1120380555" sldId="259"/>
            <ac:spMk id="30" creationId="{BE3E5CDC-65EA-FF6E-6F77-F80C19DC76F4}"/>
          </ac:spMkLst>
        </pc:spChg>
        <pc:spChg chg="add del mod ord">
          <ac:chgData name="Giovana Berti" userId="679aed430f56cb0e" providerId="LiveId" clId="{E9F7C749-C85E-46AA-9ABD-9243D49A0595}" dt="2025-10-03T01:44:46.797" v="861" actId="478"/>
          <ac:spMkLst>
            <pc:docMk/>
            <pc:sldMk cId="1120380555" sldId="259"/>
            <ac:spMk id="31" creationId="{9A4F0F63-A912-983E-DA88-4788E4960BF5}"/>
          </ac:spMkLst>
        </pc:spChg>
        <pc:spChg chg="add del mod ord">
          <ac:chgData name="Giovana Berti" userId="679aed430f56cb0e" providerId="LiveId" clId="{E9F7C749-C85E-46AA-9ABD-9243D49A0595}" dt="2025-10-03T01:44:47.786" v="862" actId="478"/>
          <ac:spMkLst>
            <pc:docMk/>
            <pc:sldMk cId="1120380555" sldId="259"/>
            <ac:spMk id="32" creationId="{4BD2C7A7-5979-E53A-0BB9-007EEE5C9607}"/>
          </ac:spMkLst>
        </pc:spChg>
        <pc:spChg chg="add mod">
          <ac:chgData name="Giovana Berti" userId="679aed430f56cb0e" providerId="LiveId" clId="{E9F7C749-C85E-46AA-9ABD-9243D49A0595}" dt="2025-10-03T01:45:30.003" v="871"/>
          <ac:spMkLst>
            <pc:docMk/>
            <pc:sldMk cId="1120380555" sldId="259"/>
            <ac:spMk id="34" creationId="{388246FE-0715-7C45-0F17-3BF853878B61}"/>
          </ac:spMkLst>
        </pc:spChg>
        <pc:spChg chg="add mod">
          <ac:chgData name="Giovana Berti" userId="679aed430f56cb0e" providerId="LiveId" clId="{E9F7C749-C85E-46AA-9ABD-9243D49A0595}" dt="2025-10-03T01:59:28.135" v="966" actId="20577"/>
          <ac:spMkLst>
            <pc:docMk/>
            <pc:sldMk cId="1120380555" sldId="259"/>
            <ac:spMk id="36" creationId="{F8F48BD9-CF87-EB61-DB4A-65DE54E46604}"/>
          </ac:spMkLst>
        </pc:spChg>
        <pc:spChg chg="add mod">
          <ac:chgData name="Giovana Berti" userId="679aed430f56cb0e" providerId="LiveId" clId="{E9F7C749-C85E-46AA-9ABD-9243D49A0595}" dt="2025-10-03T01:59:31.481" v="967" actId="20577"/>
          <ac:spMkLst>
            <pc:docMk/>
            <pc:sldMk cId="1120380555" sldId="259"/>
            <ac:spMk id="37" creationId="{0185E51D-A95A-8E94-DE3A-74440FA7498C}"/>
          </ac:spMkLst>
        </pc:spChg>
        <pc:grpChg chg="add del mod">
          <ac:chgData name="Giovana Berti" userId="679aed430f56cb0e" providerId="LiveId" clId="{E9F7C749-C85E-46AA-9ABD-9243D49A0595}" dt="2025-10-02T15:12:58.966" v="299" actId="165"/>
          <ac:grpSpMkLst>
            <pc:docMk/>
            <pc:sldMk cId="1120380555" sldId="259"/>
            <ac:grpSpMk id="17" creationId="{0EF20ED8-ABF6-340C-D230-738AAF1D2962}"/>
          </ac:grpSpMkLst>
        </pc:grpChg>
        <pc:picChg chg="add del mod topLvl">
          <ac:chgData name="Giovana Berti" userId="679aed430f56cb0e" providerId="LiveId" clId="{E9F7C749-C85E-46AA-9ABD-9243D49A0595}" dt="2025-10-02T15:14:13.933" v="318" actId="478"/>
          <ac:picMkLst>
            <pc:docMk/>
            <pc:sldMk cId="1120380555" sldId="259"/>
            <ac:picMk id="3" creationId="{98A3CB45-E100-5CF2-1E49-7CB505D10AC1}"/>
          </ac:picMkLst>
        </pc:picChg>
        <pc:picChg chg="add del mod">
          <ac:chgData name="Giovana Berti" userId="679aed430f56cb0e" providerId="LiveId" clId="{E9F7C749-C85E-46AA-9ABD-9243D49A0595}" dt="2025-10-02T01:55:44.947" v="207" actId="478"/>
          <ac:picMkLst>
            <pc:docMk/>
            <pc:sldMk cId="1120380555" sldId="259"/>
            <ac:picMk id="5" creationId="{0D59366A-D0CE-BDF1-F158-D9C9C202178B}"/>
          </ac:picMkLst>
        </pc:picChg>
        <pc:picChg chg="add del mod topLvl">
          <ac:chgData name="Giovana Berti" userId="679aed430f56cb0e" providerId="LiveId" clId="{E9F7C749-C85E-46AA-9ABD-9243D49A0595}" dt="2025-10-02T15:14:13.385" v="317" actId="478"/>
          <ac:picMkLst>
            <pc:docMk/>
            <pc:sldMk cId="1120380555" sldId="259"/>
            <ac:picMk id="5" creationId="{45C54985-475C-3AA7-DD6B-B59CBE5071AE}"/>
          </ac:picMkLst>
        </pc:picChg>
        <pc:picChg chg="del mod">
          <ac:chgData name="Giovana Berti" userId="679aed430f56cb0e" providerId="LiveId" clId="{E9F7C749-C85E-46AA-9ABD-9243D49A0595}" dt="2025-10-02T15:11:57.516" v="288" actId="478"/>
          <ac:picMkLst>
            <pc:docMk/>
            <pc:sldMk cId="1120380555" sldId="259"/>
            <ac:picMk id="9" creationId="{13925F66-2A8C-67B6-3333-C5CD0E70A07B}"/>
          </ac:picMkLst>
        </pc:picChg>
        <pc:picChg chg="add del mod topLvl modCrop">
          <ac:chgData name="Giovana Berti" userId="679aed430f56cb0e" providerId="LiveId" clId="{E9F7C749-C85E-46AA-9ABD-9243D49A0595}" dt="2025-10-02T15:14:13.038" v="316" actId="478"/>
          <ac:picMkLst>
            <pc:docMk/>
            <pc:sldMk cId="1120380555" sldId="259"/>
            <ac:picMk id="12" creationId="{07B563EF-2975-5AB9-0ABC-3F619338F48E}"/>
          </ac:picMkLst>
        </pc:picChg>
        <pc:picChg chg="del">
          <ac:chgData name="Giovana Berti" userId="679aed430f56cb0e" providerId="LiveId" clId="{E9F7C749-C85E-46AA-9ABD-9243D49A0595}" dt="2025-10-02T01:49:10.475" v="167" actId="478"/>
          <ac:picMkLst>
            <pc:docMk/>
            <pc:sldMk cId="1120380555" sldId="259"/>
            <ac:picMk id="12" creationId="{87879DAE-77BE-6BAA-E41F-DB0278979369}"/>
          </ac:picMkLst>
        </pc:picChg>
        <pc:picChg chg="del">
          <ac:chgData name="Giovana Berti" userId="679aed430f56cb0e" providerId="LiveId" clId="{E9F7C749-C85E-46AA-9ABD-9243D49A0595}" dt="2025-10-02T01:49:21.258" v="169" actId="478"/>
          <ac:picMkLst>
            <pc:docMk/>
            <pc:sldMk cId="1120380555" sldId="259"/>
            <ac:picMk id="15" creationId="{A4343A27-1C6A-0653-D80D-FBCA2E167EFB}"/>
          </ac:picMkLst>
        </pc:picChg>
        <pc:picChg chg="add del mod">
          <ac:chgData name="Giovana Berti" userId="679aed430f56cb0e" providerId="LiveId" clId="{E9F7C749-C85E-46AA-9ABD-9243D49A0595}" dt="2025-10-03T01:45:06.603" v="867" actId="478"/>
          <ac:picMkLst>
            <pc:docMk/>
            <pc:sldMk cId="1120380555" sldId="259"/>
            <ac:picMk id="16" creationId="{016988F0-7AFB-C471-34DA-5D41ACC05A23}"/>
          </ac:picMkLst>
        </pc:picChg>
        <pc:picChg chg="add del mod">
          <ac:chgData name="Giovana Berti" userId="679aed430f56cb0e" providerId="LiveId" clId="{E9F7C749-C85E-46AA-9ABD-9243D49A0595}" dt="2025-10-02T01:54:16.165" v="183" actId="478"/>
          <ac:picMkLst>
            <pc:docMk/>
            <pc:sldMk cId="1120380555" sldId="259"/>
            <ac:picMk id="17" creationId="{D76EE608-2E82-6FF0-B996-439B8175F5BA}"/>
          </ac:picMkLst>
        </pc:picChg>
        <pc:picChg chg="add del mod">
          <ac:chgData name="Giovana Berti" userId="679aed430f56cb0e" providerId="LiveId" clId="{E9F7C749-C85E-46AA-9ABD-9243D49A0595}" dt="2025-10-02T15:16:44.204" v="379" actId="478"/>
          <ac:picMkLst>
            <pc:docMk/>
            <pc:sldMk cId="1120380555" sldId="259"/>
            <ac:picMk id="20" creationId="{13D930A4-2C8E-A391-8DAC-644A395520D5}"/>
          </ac:picMkLst>
        </pc:picChg>
        <pc:picChg chg="add mod ord">
          <ac:chgData name="Giovana Berti" userId="679aed430f56cb0e" providerId="LiveId" clId="{E9F7C749-C85E-46AA-9ABD-9243D49A0595}" dt="2025-10-02T15:12:14.160" v="291" actId="1076"/>
          <ac:picMkLst>
            <pc:docMk/>
            <pc:sldMk cId="1120380555" sldId="259"/>
            <ac:picMk id="21" creationId="{72994095-277B-72CC-40F5-ED28F6DA9EBE}"/>
          </ac:picMkLst>
        </pc:picChg>
        <pc:picChg chg="add del mod ord">
          <ac:chgData name="Giovana Berti" userId="679aed430f56cb0e" providerId="LiveId" clId="{E9F7C749-C85E-46AA-9ABD-9243D49A0595}" dt="2025-10-02T15:05:07.662" v="241" actId="478"/>
          <ac:picMkLst>
            <pc:docMk/>
            <pc:sldMk cId="1120380555" sldId="259"/>
            <ac:picMk id="22" creationId="{7C7C0DA6-D6DE-48BB-0586-C442FE38FEAB}"/>
          </ac:picMkLst>
        </pc:picChg>
        <pc:picChg chg="add mod">
          <ac:chgData name="Giovana Berti" userId="679aed430f56cb0e" providerId="LiveId" clId="{E9F7C749-C85E-46AA-9ABD-9243D49A0595}" dt="2025-10-03T01:35:33.853" v="651"/>
          <ac:picMkLst>
            <pc:docMk/>
            <pc:sldMk cId="1120380555" sldId="259"/>
            <ac:picMk id="22" creationId="{90FA410B-579D-4D1D-6273-163B2A6CC445}"/>
          </ac:picMkLst>
        </pc:picChg>
        <pc:picChg chg="add mod">
          <ac:chgData name="Giovana Berti" userId="679aed430f56cb0e" providerId="LiveId" clId="{E9F7C749-C85E-46AA-9ABD-9243D49A0595}" dt="2025-10-03T01:35:33.853" v="651"/>
          <ac:picMkLst>
            <pc:docMk/>
            <pc:sldMk cId="1120380555" sldId="259"/>
            <ac:picMk id="23" creationId="{363F0648-C9E9-D876-2959-2E3E17B57BBC}"/>
          </ac:picMkLst>
        </pc:picChg>
        <pc:picChg chg="add del mod">
          <ac:chgData name="Giovana Berti" userId="679aed430f56cb0e" providerId="LiveId" clId="{E9F7C749-C85E-46AA-9ABD-9243D49A0595}" dt="2025-10-02T15:16:44.656" v="380" actId="478"/>
          <ac:picMkLst>
            <pc:docMk/>
            <pc:sldMk cId="1120380555" sldId="259"/>
            <ac:picMk id="23" creationId="{8183FD57-9700-950A-83F8-B882A0AF2F75}"/>
          </ac:picMkLst>
        </pc:picChg>
        <pc:picChg chg="add del mod">
          <ac:chgData name="Giovana Berti" userId="679aed430f56cb0e" providerId="LiveId" clId="{E9F7C749-C85E-46AA-9ABD-9243D49A0595}" dt="2025-10-02T15:16:45.041" v="381" actId="478"/>
          <ac:picMkLst>
            <pc:docMk/>
            <pc:sldMk cId="1120380555" sldId="259"/>
            <ac:picMk id="24" creationId="{3A603341-BC40-9E64-648C-D38467754F25}"/>
          </ac:picMkLst>
        </pc:picChg>
        <pc:picChg chg="add mod">
          <ac:chgData name="Giovana Berti" userId="679aed430f56cb0e" providerId="LiveId" clId="{E9F7C749-C85E-46AA-9ABD-9243D49A0595}" dt="2025-10-03T01:35:33.853" v="651"/>
          <ac:picMkLst>
            <pc:docMk/>
            <pc:sldMk cId="1120380555" sldId="259"/>
            <ac:picMk id="24" creationId="{82973E82-6329-A26D-5003-25BE5E86AB2A}"/>
          </ac:picMkLst>
        </pc:picChg>
        <pc:picChg chg="add del mod">
          <ac:chgData name="Giovana Berti" userId="679aed430f56cb0e" providerId="LiveId" clId="{E9F7C749-C85E-46AA-9ABD-9243D49A0595}" dt="2025-10-03T01:35:33.576" v="650" actId="478"/>
          <ac:picMkLst>
            <pc:docMk/>
            <pc:sldMk cId="1120380555" sldId="259"/>
            <ac:picMk id="25" creationId="{C6674927-4909-C6CB-B16F-E5B55F39E3EF}"/>
          </ac:picMkLst>
        </pc:picChg>
        <pc:picChg chg="add del mod">
          <ac:chgData name="Giovana Berti" userId="679aed430f56cb0e" providerId="LiveId" clId="{E9F7C749-C85E-46AA-9ABD-9243D49A0595}" dt="2025-10-03T01:35:33.576" v="650" actId="478"/>
          <ac:picMkLst>
            <pc:docMk/>
            <pc:sldMk cId="1120380555" sldId="259"/>
            <ac:picMk id="26" creationId="{42B0C45B-5496-96D1-0605-FAEA19A437E3}"/>
          </ac:picMkLst>
        </pc:picChg>
        <pc:picChg chg="add del mod">
          <ac:chgData name="Giovana Berti" userId="679aed430f56cb0e" providerId="LiveId" clId="{E9F7C749-C85E-46AA-9ABD-9243D49A0595}" dt="2025-10-03T01:35:33.576" v="650" actId="478"/>
          <ac:picMkLst>
            <pc:docMk/>
            <pc:sldMk cId="1120380555" sldId="259"/>
            <ac:picMk id="27" creationId="{D38F4019-AC3F-AB70-DED6-D664A5ABF32C}"/>
          </ac:picMkLst>
        </pc:picChg>
        <pc:picChg chg="add mod">
          <ac:chgData name="Giovana Berti" userId="679aed430f56cb0e" providerId="LiveId" clId="{E9F7C749-C85E-46AA-9ABD-9243D49A0595}" dt="2025-10-03T01:45:06.838" v="868"/>
          <ac:picMkLst>
            <pc:docMk/>
            <pc:sldMk cId="1120380555" sldId="259"/>
            <ac:picMk id="33" creationId="{FA2D49FB-B3D3-74DE-210D-DD53D3F66790}"/>
          </ac:picMkLst>
        </pc:picChg>
        <pc:picChg chg="add del mod">
          <ac:chgData name="Giovana Berti" userId="679aed430f56cb0e" providerId="LiveId" clId="{E9F7C749-C85E-46AA-9ABD-9243D49A0595}" dt="2025-10-03T01:45:31.896" v="872" actId="478"/>
          <ac:picMkLst>
            <pc:docMk/>
            <pc:sldMk cId="1120380555" sldId="259"/>
            <ac:picMk id="35" creationId="{D39CC4C4-92D2-F016-D078-F02726445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4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88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1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0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0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6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79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3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C3DF2-06A3-4DE2-85E3-D263DCE3DC38}" type="datetimeFigureOut">
              <a:rPr lang="pt-BR" smtClean="0"/>
              <a:t>02/10/2025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4AC55-840E-4C62-A4E2-210129818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5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8DC2B-27B6-5070-DB69-202B264A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BE3E5CDC-65EA-FF6E-6F77-F80C19DC76F4}"/>
              </a:ext>
            </a:extLst>
          </p:cNvPr>
          <p:cNvSpPr/>
          <p:nvPr/>
        </p:nvSpPr>
        <p:spPr>
          <a:xfrm>
            <a:off x="0" y="3097161"/>
            <a:ext cx="32399288" cy="6131913"/>
          </a:xfrm>
          <a:prstGeom prst="rect">
            <a:avLst/>
          </a:prstGeom>
          <a:gradFill>
            <a:gsLst>
              <a:gs pos="25000">
                <a:srgbClr val="68266F"/>
              </a:gs>
              <a:gs pos="76000">
                <a:srgbClr val="E35126"/>
              </a:gs>
              <a:gs pos="100000">
                <a:srgbClr val="F68B69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72994095-277B-72CC-40F5-ED28F6DA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40" y="17043259"/>
            <a:ext cx="12924291" cy="801633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B1933F-EFAA-3518-1107-F39DCD7481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8934835"/>
            <a:ext cx="32399288" cy="433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A6990A0-8C35-D31A-2D1A-6B9D553E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920" y="39850731"/>
            <a:ext cx="22707444" cy="25016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4B6C010-D464-EAC7-4D9F-635D9EDD2BBA}"/>
              </a:ext>
            </a:extLst>
          </p:cNvPr>
          <p:cNvSpPr txBox="1">
            <a:spLocks/>
          </p:cNvSpPr>
          <p:nvPr/>
        </p:nvSpPr>
        <p:spPr>
          <a:xfrm>
            <a:off x="0" y="4052167"/>
            <a:ext cx="32399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TÍTULO DO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PROJETO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68B402-0494-2918-34B1-E6D774E1F054}"/>
              </a:ext>
            </a:extLst>
          </p:cNvPr>
          <p:cNvSpPr txBox="1"/>
          <p:nvPr/>
        </p:nvSpPr>
        <p:spPr>
          <a:xfrm>
            <a:off x="-1" y="6246402"/>
            <a:ext cx="32399288" cy="227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Autores do projeto</a:t>
            </a:r>
          </a:p>
          <a:p>
            <a:pPr algn="ctr">
              <a:lnSpc>
                <a:spcPct val="150000"/>
              </a:lnSpc>
            </a:pPr>
            <a: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Instituição de ensino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CA1F17-75A5-0807-FCA7-9407F327585C}"/>
              </a:ext>
            </a:extLst>
          </p:cNvPr>
          <p:cNvSpPr txBox="1"/>
          <p:nvPr/>
        </p:nvSpPr>
        <p:spPr>
          <a:xfrm>
            <a:off x="2076708" y="10522899"/>
            <a:ext cx="13376937" cy="3975653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 quê?)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Escreva aqui...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185575-B525-F533-70B9-1B18A336D50C}"/>
              </a:ext>
            </a:extLst>
          </p:cNvPr>
          <p:cNvSpPr txBox="1"/>
          <p:nvPr/>
        </p:nvSpPr>
        <p:spPr>
          <a:xfrm>
            <a:off x="16945645" y="10522899"/>
            <a:ext cx="13376937" cy="6188836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Escreva aqui...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E297F7-A8FB-F01A-1A50-6864BE8F1BD7}"/>
              </a:ext>
            </a:extLst>
          </p:cNvPr>
          <p:cNvSpPr txBox="1"/>
          <p:nvPr/>
        </p:nvSpPr>
        <p:spPr>
          <a:xfrm>
            <a:off x="2076708" y="15032182"/>
            <a:ext cx="13376937" cy="6824348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JUSTIFICATIVA</a:t>
            </a: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(Por quê?)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Escreva aqui...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AAA690-2DA5-C006-124B-37CF3E4EBC7C}"/>
              </a:ext>
            </a:extLst>
          </p:cNvPr>
          <p:cNvSpPr txBox="1"/>
          <p:nvPr/>
        </p:nvSpPr>
        <p:spPr>
          <a:xfrm>
            <a:off x="2076708" y="22643503"/>
            <a:ext cx="13376937" cy="7036165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MÉTODOS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(Como fizeram?)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Escreva aqui...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FB8AE6-DF29-125F-6C0F-D564D4B26247}"/>
              </a:ext>
            </a:extLst>
          </p:cNvPr>
          <p:cNvSpPr txBox="1"/>
          <p:nvPr/>
        </p:nvSpPr>
        <p:spPr>
          <a:xfrm>
            <a:off x="16945645" y="26356820"/>
            <a:ext cx="13376937" cy="5665658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CONCLUSÃO</a:t>
            </a:r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Escreva aqui...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B47E4E-065F-F987-6128-A4CFCD5009C3}"/>
              </a:ext>
            </a:extLst>
          </p:cNvPr>
          <p:cNvSpPr txBox="1"/>
          <p:nvPr/>
        </p:nvSpPr>
        <p:spPr>
          <a:xfrm>
            <a:off x="16945640" y="32938374"/>
            <a:ext cx="13376937" cy="4747934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BIBLIOGRAFIA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SOBRENOME, Prenome do autor. </a:t>
            </a:r>
            <a:r>
              <a:rPr lang="pt-BR" sz="4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Título do livro: subtítulo (se houver)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Edição. Local de publicação: Editora, ano.</a:t>
            </a:r>
            <a:endParaRPr lang="pt-BR" sz="40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SOBRENOME, Prenome do autor. Título do artigo. Título do periódico, local, volume, número, páginas inicial-final, ano.</a:t>
            </a:r>
          </a:p>
        </p:txBody>
      </p:sp>
      <p:pic>
        <p:nvPicPr>
          <p:cNvPr id="22" name="Imagem 21" descr="Homem sentado a mesa com comida&#10;&#10;O conteúdo gerado por IA pode estar incorreto.">
            <a:extLst>
              <a:ext uri="{FF2B5EF4-FFF2-40B4-BE49-F238E27FC236}">
                <a16:creationId xmlns:a16="http://schemas.microsoft.com/office/drawing/2014/main" id="{90FA410B-579D-4D1D-6273-163B2A6CC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6054"/>
          <a:stretch>
            <a:fillRect/>
          </a:stretch>
        </p:blipFill>
        <p:spPr>
          <a:xfrm>
            <a:off x="3179262" y="27768836"/>
            <a:ext cx="5189679" cy="4376135"/>
          </a:xfrm>
          <a:prstGeom prst="rect">
            <a:avLst/>
          </a:prstGeom>
          <a:effectLst>
            <a:outerShdw blurRad="508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3" name="Imagem 22" descr="Uma imagem contendo no interior, xícara, mesa, papel&#10;&#10;O conteúdo gerado por IA pode estar incorreto.">
            <a:extLst>
              <a:ext uri="{FF2B5EF4-FFF2-40B4-BE49-F238E27FC236}">
                <a16:creationId xmlns:a16="http://schemas.microsoft.com/office/drawing/2014/main" id="{363F0648-C9E9-D876-2959-2E3E17B57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r="2077"/>
          <a:stretch>
            <a:fillRect/>
          </a:stretch>
        </p:blipFill>
        <p:spPr>
          <a:xfrm>
            <a:off x="8637918" y="27768836"/>
            <a:ext cx="4198216" cy="4376135"/>
          </a:xfrm>
          <a:prstGeom prst="rect">
            <a:avLst/>
          </a:prstGeom>
          <a:effectLst>
            <a:outerShdw blurRad="508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4" name="Imagem 23" descr="Mulher sentada no chão&#10;&#10;O conteúdo gerado por IA pode estar incorreto.">
            <a:extLst>
              <a:ext uri="{FF2B5EF4-FFF2-40B4-BE49-F238E27FC236}">
                <a16:creationId xmlns:a16="http://schemas.microsoft.com/office/drawing/2014/main" id="{82973E82-6329-A26D-5003-25BE5E86A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"/>
          <a:stretch>
            <a:fillRect/>
          </a:stretch>
        </p:blipFill>
        <p:spPr>
          <a:xfrm>
            <a:off x="3179262" y="32394034"/>
            <a:ext cx="9656872" cy="5292274"/>
          </a:xfrm>
          <a:prstGeom prst="rect">
            <a:avLst/>
          </a:prstGeom>
          <a:effectLst>
            <a:outerShdw blurRad="63500" algn="ctr" rotWithShape="0">
              <a:srgbClr val="000000">
                <a:alpha val="43137"/>
              </a:srgbClr>
            </a:outerShdw>
          </a:effec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3B4AEB51-CBBC-4FF8-4763-12C1D8E901EE}"/>
              </a:ext>
            </a:extLst>
          </p:cNvPr>
          <p:cNvSpPr txBox="1"/>
          <p:nvPr/>
        </p:nvSpPr>
        <p:spPr>
          <a:xfrm>
            <a:off x="3179262" y="27115345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Figuras 1, 2 e 3 – Escreva aqui a legenda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83BB914-2F64-8CB6-FCE5-77183FC2651A}"/>
              </a:ext>
            </a:extLst>
          </p:cNvPr>
          <p:cNvSpPr txBox="1"/>
          <p:nvPr/>
        </p:nvSpPr>
        <p:spPr>
          <a:xfrm>
            <a:off x="3179262" y="37768788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Fonte: Escreva aqui a origem da figura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FA2D49FB-B3D3-74DE-210D-DD53D3F66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64832" y="715969"/>
            <a:ext cx="4669619" cy="1644232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88246FE-0715-7C45-0F17-3BF853878B61}"/>
              </a:ext>
            </a:extLst>
          </p:cNvPr>
          <p:cNvSpPr/>
          <p:nvPr/>
        </p:nvSpPr>
        <p:spPr>
          <a:xfrm>
            <a:off x="969462" y="4098381"/>
            <a:ext cx="3702920" cy="3849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8F48BD9-CF87-EB61-DB4A-65DE54E46604}"/>
              </a:ext>
            </a:extLst>
          </p:cNvPr>
          <p:cNvSpPr txBox="1"/>
          <p:nvPr/>
        </p:nvSpPr>
        <p:spPr>
          <a:xfrm>
            <a:off x="18787972" y="17000619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Gráfico 1– Escreva aqui a legenda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185E51D-A95A-8E94-DE3A-74440FA7498C}"/>
              </a:ext>
            </a:extLst>
          </p:cNvPr>
          <p:cNvSpPr txBox="1"/>
          <p:nvPr/>
        </p:nvSpPr>
        <p:spPr>
          <a:xfrm>
            <a:off x="18787972" y="25147791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Fonte: Escreva aqui a origem da figura</a:t>
            </a:r>
          </a:p>
        </p:txBody>
      </p:sp>
    </p:spTree>
    <p:extLst>
      <p:ext uri="{BB962C8B-B14F-4D97-AF65-F5344CB8AC3E}">
        <p14:creationId xmlns:p14="http://schemas.microsoft.com/office/powerpoint/2010/main" val="11203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74D4E-D457-046C-E811-FB19C07F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037920C0-85B3-D0BC-56FB-0BADE7122D3A}"/>
              </a:ext>
            </a:extLst>
          </p:cNvPr>
          <p:cNvSpPr/>
          <p:nvPr/>
        </p:nvSpPr>
        <p:spPr>
          <a:xfrm>
            <a:off x="0" y="3097161"/>
            <a:ext cx="32399288" cy="6131913"/>
          </a:xfrm>
          <a:prstGeom prst="rect">
            <a:avLst/>
          </a:prstGeom>
          <a:gradFill>
            <a:gsLst>
              <a:gs pos="25000">
                <a:srgbClr val="68266F"/>
              </a:gs>
              <a:gs pos="76000">
                <a:srgbClr val="E35126"/>
              </a:gs>
              <a:gs pos="100000">
                <a:srgbClr val="F68B69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B8259B0D-78D1-1455-9A1E-4A4147A0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40" y="17962848"/>
            <a:ext cx="13376937" cy="751685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478258E-D738-D985-FDB7-EEA7C6F0CA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8934835"/>
            <a:ext cx="32399288" cy="433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E72071F-F47E-12C9-519E-49D54C90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5920" y="39850731"/>
            <a:ext cx="22707444" cy="25016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CE1A6C6-69BA-5FD6-AE7B-383985044189}"/>
              </a:ext>
            </a:extLst>
          </p:cNvPr>
          <p:cNvSpPr txBox="1"/>
          <p:nvPr/>
        </p:nvSpPr>
        <p:spPr>
          <a:xfrm>
            <a:off x="0" y="3769800"/>
            <a:ext cx="3239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 ESTRATÉGIAS DE GAMIFICAÇÃO PARA O ENSINO </a:t>
            </a:r>
            <a:br>
              <a:rPr lang="pt-BR" sz="6000" b="1" dirty="0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rPr>
            </a:br>
            <a:r>
              <a:rPr lang="pt-BR" sz="6000" b="1" dirty="0">
                <a:solidFill>
                  <a:schemeClr val="bg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DE CIÊNCIAS NO ENSINO FUNDAMENTAL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B2D9BD-C950-4F2F-DA31-99C8377C257B}"/>
              </a:ext>
            </a:extLst>
          </p:cNvPr>
          <p:cNvSpPr txBox="1"/>
          <p:nvPr/>
        </p:nvSpPr>
        <p:spPr>
          <a:xfrm>
            <a:off x="0" y="5880533"/>
            <a:ext cx="32399288" cy="265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Mariana Lopes Ferreira, Ricardo Almeida Souto. </a:t>
            </a:r>
            <a:b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Orientadora: Júlia Nogueira Pires</a:t>
            </a:r>
          </a:p>
          <a:p>
            <a:pPr algn="ctr">
              <a:lnSpc>
                <a:spcPct val="150000"/>
              </a:lnSpc>
            </a:pPr>
            <a:r>
              <a:rPr lang="pt-BR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Escola Municipal Horizonte do Saber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96D0337-066D-24E5-A9A1-CEF9489A1E1D}"/>
              </a:ext>
            </a:extLst>
          </p:cNvPr>
          <p:cNvSpPr txBox="1"/>
          <p:nvPr/>
        </p:nvSpPr>
        <p:spPr>
          <a:xfrm>
            <a:off x="2076708" y="10517073"/>
            <a:ext cx="13376937" cy="3975653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 quê?)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Investigar o impacto da aplicação de recursos de gamificação em plataformas digitais no processo de aprendizagem em ciências naturais de estudantes do 7º ano do ensino fundamental.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429E4C-F012-F6F8-DF85-048A099707DF}"/>
              </a:ext>
            </a:extLst>
          </p:cNvPr>
          <p:cNvSpPr txBox="1"/>
          <p:nvPr/>
        </p:nvSpPr>
        <p:spPr>
          <a:xfrm>
            <a:off x="16945645" y="10517073"/>
            <a:ext cx="13376937" cy="6188836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dados preliminares apontaram aumento de 25% no engajamento dos alunos em atividades de ciências e melhora significativa nas avaliações aplicadas ao final do período. A participação ativa dos estudantes cresceu, especialmente entre aqueles que demonstravam menor interesse pelas aulas tradicionais. Além disso, houve relatos positivos sobre a interação em grupo e a motivação para explorar novos conteúdos.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75C479-3F40-7086-FC3E-40DE135FD0AA}"/>
              </a:ext>
            </a:extLst>
          </p:cNvPr>
          <p:cNvSpPr txBox="1"/>
          <p:nvPr/>
        </p:nvSpPr>
        <p:spPr>
          <a:xfrm>
            <a:off x="2076708" y="15026356"/>
            <a:ext cx="13376937" cy="6824348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JUSTIFICATIVA</a:t>
            </a: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(Por quê?)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uso da tecnologia digital em sala de aula cresce a cada ano, mas ainda existem dificuldades em integrar tais recursos de forma significativa no ensino de ciências. A gamificação apresenta potencial para aumentar a motivação, a participação ativa e a retenção do conteúdo, possibilitando um aprendizado mais dinâmico. Este projeto busca contribuir para a modernização das práticas pedagógicas, oferecendo subsídios para o desenvolvimento de metodologias inovadoras.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EFEE7C-AFF4-4C20-C06A-6F2439B28E9B}"/>
              </a:ext>
            </a:extLst>
          </p:cNvPr>
          <p:cNvSpPr txBox="1"/>
          <p:nvPr/>
        </p:nvSpPr>
        <p:spPr>
          <a:xfrm>
            <a:off x="2076708" y="22637677"/>
            <a:ext cx="13376937" cy="5713013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MÉTODOS </a:t>
            </a:r>
            <a:r>
              <a:rPr lang="pt-BR" sz="5000" b="1" i="1" dirty="0">
                <a:solidFill>
                  <a:srgbClr val="E351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(Como fizeram?)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pesquisa foi desenvolvida ao longo de um semestre letivo, com uma turma de 30 alunos do 7º ano. Foram elaborados módulos digitais gamificados utilizando desafios, rankings e recompensas simbólicas. </a:t>
            </a:r>
            <a:endParaRPr lang="pt-BR" sz="45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4DD57A-8ADF-D2FA-58AE-3A021A2B4938}"/>
              </a:ext>
            </a:extLst>
          </p:cNvPr>
          <p:cNvSpPr txBox="1"/>
          <p:nvPr/>
        </p:nvSpPr>
        <p:spPr>
          <a:xfrm>
            <a:off x="16945645" y="26313205"/>
            <a:ext cx="13376937" cy="5665658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CONCLUSÃO</a:t>
            </a:r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resultados sugerem que a gamificação, quando utilizada de forma planejada, pode contribuir para a melhoria da aprendizagem em ciências, tornando as aulas mais atrativas e eficazes. A experiência realizada abre caminho para novas pesquisas sobre o uso de recursos digitais em diferentes áreas do conhecimento e níveis de ensino.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5601FD-79E3-8A20-74C7-B56BFB49F58B}"/>
              </a:ext>
            </a:extLst>
          </p:cNvPr>
          <p:cNvSpPr txBox="1"/>
          <p:nvPr/>
        </p:nvSpPr>
        <p:spPr>
          <a:xfrm>
            <a:off x="16945640" y="32894759"/>
            <a:ext cx="13376937" cy="4747934"/>
          </a:xfrm>
          <a:prstGeom prst="rect">
            <a:avLst/>
          </a:prstGeom>
          <a:noFill/>
        </p:spPr>
        <p:txBody>
          <a:bodyPr wrap="square" numCol="1" spcCol="1080000" rtlCol="0">
            <a:no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BIBLIOGRAFIA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SOBRENOME, Prenome do autor. </a:t>
            </a:r>
            <a:r>
              <a:rPr lang="pt-BR" sz="4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Título do livro: subtítulo (se houver)</a:t>
            </a:r>
            <a:r>
              <a:rPr lang="pt-BR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Edição. Local de publicação: Editora, ano.</a:t>
            </a:r>
            <a:endParaRPr lang="pt-BR" sz="40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SOBRENOME, Prenome do autor. Título do artigo. Título do periódico, local, volume, número, páginas inicial-final, ano.</a:t>
            </a:r>
          </a:p>
        </p:txBody>
      </p:sp>
      <p:pic>
        <p:nvPicPr>
          <p:cNvPr id="3" name="Imagem 2" descr="Homem sentado a mesa com comida&#10;&#10;O conteúdo gerado por IA pode estar incorreto.">
            <a:extLst>
              <a:ext uri="{FF2B5EF4-FFF2-40B4-BE49-F238E27FC236}">
                <a16:creationId xmlns:a16="http://schemas.microsoft.com/office/drawing/2014/main" id="{F6E90F0B-9200-C17D-7546-C502D84EC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6054"/>
          <a:stretch>
            <a:fillRect/>
          </a:stretch>
        </p:blipFill>
        <p:spPr>
          <a:xfrm>
            <a:off x="3179262" y="27768836"/>
            <a:ext cx="5189679" cy="4376135"/>
          </a:xfrm>
          <a:prstGeom prst="rect">
            <a:avLst/>
          </a:prstGeom>
          <a:effectLst>
            <a:outerShdw blurRad="508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Imagem 11" descr="Uma imagem contendo no interior, xícara, mesa, papel&#10;&#10;O conteúdo gerado por IA pode estar incorreto.">
            <a:extLst>
              <a:ext uri="{FF2B5EF4-FFF2-40B4-BE49-F238E27FC236}">
                <a16:creationId xmlns:a16="http://schemas.microsoft.com/office/drawing/2014/main" id="{487F3D47-E33A-3A3C-057D-E0A79CEA6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r="2077"/>
          <a:stretch>
            <a:fillRect/>
          </a:stretch>
        </p:blipFill>
        <p:spPr>
          <a:xfrm>
            <a:off x="8637918" y="27768836"/>
            <a:ext cx="4198216" cy="4376135"/>
          </a:xfrm>
          <a:prstGeom prst="rect">
            <a:avLst/>
          </a:prstGeom>
          <a:effectLst>
            <a:outerShdw blurRad="508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Imagem 14" descr="Mulher sentada no chão&#10;&#10;O conteúdo gerado por IA pode estar incorreto.">
            <a:extLst>
              <a:ext uri="{FF2B5EF4-FFF2-40B4-BE49-F238E27FC236}">
                <a16:creationId xmlns:a16="http://schemas.microsoft.com/office/drawing/2014/main" id="{DA579048-D345-C1CE-76FD-6CE2A9F6E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"/>
          <a:stretch>
            <a:fillRect/>
          </a:stretch>
        </p:blipFill>
        <p:spPr>
          <a:xfrm>
            <a:off x="3179262" y="32394034"/>
            <a:ext cx="9656872" cy="5292274"/>
          </a:xfrm>
          <a:prstGeom prst="rect">
            <a:avLst/>
          </a:prstGeom>
          <a:effectLst>
            <a:outerShdw blurRad="635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30C0481-4035-0331-5C26-229264ED6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64832" y="715969"/>
            <a:ext cx="4669619" cy="1644232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69EC372-62B2-06A2-2EF9-9716B946A63E}"/>
              </a:ext>
            </a:extLst>
          </p:cNvPr>
          <p:cNvSpPr/>
          <p:nvPr/>
        </p:nvSpPr>
        <p:spPr>
          <a:xfrm>
            <a:off x="969462" y="4098381"/>
            <a:ext cx="3702920" cy="3849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8744F0-A4A0-2635-0DDD-1F47B90524BC}"/>
              </a:ext>
            </a:extLst>
          </p:cNvPr>
          <p:cNvSpPr txBox="1"/>
          <p:nvPr/>
        </p:nvSpPr>
        <p:spPr>
          <a:xfrm>
            <a:off x="3091754" y="27115345"/>
            <a:ext cx="9831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Figuras 1, 2 e 3 – Alunos realizando experimentos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E372C8F-2AB8-B9E4-B1B2-022A550F5913}"/>
              </a:ext>
            </a:extLst>
          </p:cNvPr>
          <p:cNvSpPr txBox="1"/>
          <p:nvPr/>
        </p:nvSpPr>
        <p:spPr>
          <a:xfrm>
            <a:off x="3179262" y="37768788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Fonte: Acervo pessoal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9B1388-6D38-1DEC-B5CF-6A1411E72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3810"/>
          <a:stretch>
            <a:fillRect/>
          </a:stretch>
        </p:blipFill>
        <p:spPr bwMode="auto">
          <a:xfrm>
            <a:off x="1569491" y="4372320"/>
            <a:ext cx="2502862" cy="34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CEFF9B-C31C-7AF6-6315-013030604611}"/>
              </a:ext>
            </a:extLst>
          </p:cNvPr>
          <p:cNvSpPr txBox="1"/>
          <p:nvPr/>
        </p:nvSpPr>
        <p:spPr>
          <a:xfrm>
            <a:off x="18868467" y="17369661"/>
            <a:ext cx="9831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Gráfico 1 – Engajamento dos alunos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A0DA1A-C293-82FE-7327-9363385097B7}"/>
              </a:ext>
            </a:extLst>
          </p:cNvPr>
          <p:cNvSpPr txBox="1"/>
          <p:nvPr/>
        </p:nvSpPr>
        <p:spPr>
          <a:xfrm>
            <a:off x="19043483" y="25313402"/>
            <a:ext cx="9656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Fonte: www.educahorizonte.com.br</a:t>
            </a:r>
          </a:p>
        </p:txBody>
      </p:sp>
    </p:spTree>
    <p:extLst>
      <p:ext uri="{BB962C8B-B14F-4D97-AF65-F5344CB8AC3E}">
        <p14:creationId xmlns:p14="http://schemas.microsoft.com/office/powerpoint/2010/main" val="110198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510</Words>
  <Application>Microsoft Office PowerPoint</Application>
  <PresentationFormat>Personalizar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Poppins</vt:lpstr>
      <vt:lpstr>Roboto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Berti</dc:creator>
  <cp:lastModifiedBy>Giovana Berti</cp:lastModifiedBy>
  <cp:revision>1</cp:revision>
  <dcterms:created xsi:type="dcterms:W3CDTF">2025-10-01T19:05:54Z</dcterms:created>
  <dcterms:modified xsi:type="dcterms:W3CDTF">2025-10-03T01:59:39Z</dcterms:modified>
</cp:coreProperties>
</file>